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A9988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A9988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A9988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A9988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A9988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A9988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A9988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A9988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A9988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rgbClr val="D0D0D0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381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381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rgbClr val="F7D0CA"/>
          </a:solidFill>
        </a:fill>
      </a:tcStyle>
    </a:wholeTbl>
    <a:band2H>
      <a:tcTxStyle b="def" i="def"/>
      <a:tcStyle>
        <a:tcBdr/>
        <a:fill>
          <a:solidFill>
            <a:srgbClr val="FBE9E6"/>
          </a:solidFill>
        </a:fill>
      </a:tcStyle>
    </a:band2H>
    <a:firstCol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381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381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rgbClr val="FFE6DF"/>
          </a:solidFill>
        </a:fill>
      </a:tcStyle>
    </a:wholeTbl>
    <a:band2H>
      <a:tcTxStyle b="def" i="def"/>
      <a:tcStyle>
        <a:tcBdr/>
        <a:fill>
          <a:solidFill>
            <a:srgbClr val="FFF3F0"/>
          </a:solidFill>
        </a:fill>
      </a:tcStyle>
    </a:band2H>
    <a:firstCol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381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381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FED"/>
          </a:solidFill>
        </a:fill>
      </a:tcStyle>
    </a:wholeTbl>
    <a:band2H>
      <a:tcTxStyle b="def" i="def"/>
      <a:tcStyle>
        <a:tcBdr/>
        <a:fill>
          <a:solidFill>
            <a:srgbClr val="1A9988"/>
          </a:solidFill>
        </a:fill>
      </a:tcStyle>
    </a:band2H>
    <a:firstCol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1A9988"/>
              </a:solidFill>
              <a:prstDash val="solid"/>
              <a:round/>
            </a:ln>
          </a:top>
          <a:bottom>
            <a:ln w="254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A9988"/>
          </a:solidFill>
        </a:fill>
      </a:tcStyle>
    </a:lastRow>
    <a:fir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1A9988"/>
              </a:solidFill>
              <a:prstDash val="solid"/>
              <a:round/>
            </a:ln>
          </a:top>
          <a:bottom>
            <a:ln w="254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rgbClr val="CBDDD9"/>
          </a:solidFill>
        </a:fill>
      </a:tcStyle>
    </a:wholeTbl>
    <a:band2H>
      <a:tcTxStyle b="def" i="def"/>
      <a:tcStyle>
        <a:tcBdr/>
        <a:fill>
          <a:solidFill>
            <a:srgbClr val="E7EFED"/>
          </a:solidFill>
        </a:fill>
      </a:tcStyle>
    </a:band2H>
    <a:firstCol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rgbClr val="1A9988"/>
          </a:solidFill>
        </a:fill>
      </a:tcStyle>
    </a:firstCol>
    <a:la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381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rgbClr val="1A9988"/>
          </a:solidFill>
        </a:fill>
      </a:tcStyle>
    </a:lastRow>
    <a:fir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381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rgbClr val="1A9988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rgbClr val="1A9988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rgbClr val="1A9988">
              <a:alpha val="20000"/>
            </a:srgbClr>
          </a:solidFill>
        </a:fill>
      </a:tcStyle>
    </a:firstCol>
    <a:la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508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254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9" name="Shape 1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6" name="Body Level One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_NUMBER">
    <p:bg>
      <p:bgPr>
        <a:solidFill>
          <a:srgbClr val="1A998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74;p11"/>
          <p:cNvGrpSpPr/>
          <p:nvPr/>
        </p:nvGrpSpPr>
        <p:grpSpPr>
          <a:xfrm>
            <a:off x="830391" y="4169129"/>
            <a:ext cx="745766" cy="45829"/>
            <a:chOff x="0" y="0"/>
            <a:chExt cx="745764" cy="45828"/>
          </a:xfrm>
        </p:grpSpPr>
        <p:sp>
          <p:nvSpPr>
            <p:cNvPr id="120" name="Google Shape;75;p11"/>
            <p:cNvSpPr/>
            <p:nvPr/>
          </p:nvSpPr>
          <p:spPr>
            <a:xfrm rot="16200000">
              <a:off x="536420" y="-163517"/>
              <a:ext cx="45829" cy="3728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21" name="Google Shape;76;p11"/>
            <p:cNvSpPr/>
            <p:nvPr/>
          </p:nvSpPr>
          <p:spPr>
            <a:xfrm rot="16200000">
              <a:off x="165091" y="-165093"/>
              <a:ext cx="45829" cy="3760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123" name="xx%"/>
          <p:cNvSpPr txBox="1"/>
          <p:nvPr>
            <p:ph type="title" hasCustomPrompt="1"/>
          </p:nvPr>
        </p:nvSpPr>
        <p:spPr>
          <a:xfrm>
            <a:off x="729450" y="733950"/>
            <a:ext cx="7688400" cy="1244701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/>
            <a:r>
              <a:t>xx%</a:t>
            </a:r>
          </a:p>
        </p:txBody>
      </p:sp>
      <p:sp>
        <p:nvSpPr>
          <p:cNvPr id="124" name="Body Level One…"/>
          <p:cNvSpPr txBox="1"/>
          <p:nvPr>
            <p:ph type="body" sz="half" idx="1"/>
          </p:nvPr>
        </p:nvSpPr>
        <p:spPr>
          <a:xfrm>
            <a:off x="729450" y="2272888"/>
            <a:ext cx="7688400" cy="1580402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rgbClr val="FFFFFF"/>
              </a:buClr>
              <a:buSzPts val="1300"/>
              <a:buAutoNum type="arabicPeriod" startAt="1"/>
              <a:defRPr sz="1300">
                <a:solidFill>
                  <a:srgbClr val="FFFFFF"/>
                </a:solidFill>
              </a:defRPr>
            </a:lvl1pPr>
            <a:lvl2pPr marL="968662" indent="-352712">
              <a:lnSpc>
                <a:spcPct val="115000"/>
              </a:lnSpc>
              <a:buClr>
                <a:srgbClr val="FFFFFF"/>
              </a:buClr>
              <a:buSzPts val="1300"/>
              <a:buAutoNum type="arabicPeriod" startAt="1"/>
              <a:defRPr sz="1300">
                <a:solidFill>
                  <a:srgbClr val="FFFFFF"/>
                </a:solidFill>
              </a:defRPr>
            </a:lvl2pPr>
            <a:lvl3pPr marL="1425862" indent="-352712">
              <a:lnSpc>
                <a:spcPct val="115000"/>
              </a:lnSpc>
              <a:buClr>
                <a:srgbClr val="FFFFFF"/>
              </a:buClr>
              <a:buSzPts val="1300"/>
              <a:buAutoNum type="arabicPeriod" startAt="1"/>
              <a:defRPr sz="1300">
                <a:solidFill>
                  <a:srgbClr val="FFFFFF"/>
                </a:solidFill>
              </a:defRPr>
            </a:lvl3pPr>
            <a:lvl4pPr marL="1883062" indent="-352712">
              <a:lnSpc>
                <a:spcPct val="115000"/>
              </a:lnSpc>
              <a:buClr>
                <a:srgbClr val="FFFFFF"/>
              </a:buClr>
              <a:buSzPts val="1300"/>
              <a:buAutoNum type="arabicPeriod" startAt="1"/>
              <a:defRPr sz="1300">
                <a:solidFill>
                  <a:srgbClr val="FFFFFF"/>
                </a:solidFill>
              </a:defRPr>
            </a:lvl4pPr>
            <a:lvl5pPr marL="2340262" indent="-352712">
              <a:lnSpc>
                <a:spcPct val="115000"/>
              </a:lnSpc>
              <a:buClr>
                <a:srgbClr val="FFFFFF"/>
              </a:buClr>
              <a:buSzPts val="1300"/>
              <a:buAutoNum type="arabicPeriod" startAt="1"/>
              <a:defRPr sz="13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HEADER">
    <p:bg>
      <p:bgPr>
        <a:solidFill>
          <a:srgbClr val="1A998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18;p3"/>
          <p:cNvGrpSpPr/>
          <p:nvPr/>
        </p:nvGrpSpPr>
        <p:grpSpPr>
          <a:xfrm>
            <a:off x="830391" y="1191254"/>
            <a:ext cx="745766" cy="45829"/>
            <a:chOff x="0" y="0"/>
            <a:chExt cx="745764" cy="45828"/>
          </a:xfrm>
        </p:grpSpPr>
        <p:sp>
          <p:nvSpPr>
            <p:cNvPr id="24" name="Google Shape;19;p3"/>
            <p:cNvSpPr/>
            <p:nvPr/>
          </p:nvSpPr>
          <p:spPr>
            <a:xfrm rot="16200000">
              <a:off x="536420" y="-163517"/>
              <a:ext cx="45829" cy="3728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25" name="Google Shape;20;p3"/>
            <p:cNvSpPr/>
            <p:nvPr/>
          </p:nvSpPr>
          <p:spPr>
            <a:xfrm rot="16200000">
              <a:off x="165091" y="-165093"/>
              <a:ext cx="45829" cy="3760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27" name="Title Text"/>
          <p:cNvSpPr txBox="1"/>
          <p:nvPr>
            <p:ph type="title"/>
          </p:nvPr>
        </p:nvSpPr>
        <p:spPr>
          <a:xfrm>
            <a:off x="729450" y="1322449"/>
            <a:ext cx="7688400" cy="1518603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AND_BOD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1;p6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grpSp>
        <p:nvGrpSpPr>
          <p:cNvPr id="38" name="Google Shape;42;p6"/>
          <p:cNvGrpSpPr/>
          <p:nvPr/>
        </p:nvGrpSpPr>
        <p:grpSpPr>
          <a:xfrm>
            <a:off x="830391" y="1191254"/>
            <a:ext cx="745766" cy="45829"/>
            <a:chOff x="0" y="0"/>
            <a:chExt cx="745764" cy="45828"/>
          </a:xfrm>
        </p:grpSpPr>
        <p:sp>
          <p:nvSpPr>
            <p:cNvPr id="36" name="Google Shape;43;p6"/>
            <p:cNvSpPr/>
            <p:nvPr/>
          </p:nvSpPr>
          <p:spPr>
            <a:xfrm rot="16200000">
              <a:off x="536420" y="-163517"/>
              <a:ext cx="45829" cy="372861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37" name="Google Shape;44;p6"/>
            <p:cNvSpPr/>
            <p:nvPr/>
          </p:nvSpPr>
          <p:spPr>
            <a:xfrm rot="16200000">
              <a:off x="165091" y="-165093"/>
              <a:ext cx="45829" cy="376013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39" name="Title Text"/>
          <p:cNvSpPr txBox="1"/>
          <p:nvPr>
            <p:ph type="title"/>
          </p:nvPr>
        </p:nvSpPr>
        <p:spPr>
          <a:xfrm>
            <a:off x="729450" y="1318650"/>
            <a:ext cx="7688700" cy="535202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half" idx="1"/>
          </p:nvPr>
        </p:nvSpPr>
        <p:spPr>
          <a:xfrm>
            <a:off x="729450" y="2078875"/>
            <a:ext cx="7688700" cy="2261101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1pPr>
            <a:lvl2pPr marL="9686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2pPr>
            <a:lvl3pPr marL="14258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3pPr>
            <a:lvl4pPr marL="18830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4pPr>
            <a:lvl5pPr marL="23402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AND_TWO_COLUMN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1;p6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grpSp>
        <p:nvGrpSpPr>
          <p:cNvPr id="51" name="Google Shape;42;p6"/>
          <p:cNvGrpSpPr/>
          <p:nvPr/>
        </p:nvGrpSpPr>
        <p:grpSpPr>
          <a:xfrm>
            <a:off x="830391" y="1191254"/>
            <a:ext cx="745766" cy="45829"/>
            <a:chOff x="0" y="0"/>
            <a:chExt cx="745764" cy="45828"/>
          </a:xfrm>
        </p:grpSpPr>
        <p:sp>
          <p:nvSpPr>
            <p:cNvPr id="49" name="Google Shape;43;p6"/>
            <p:cNvSpPr/>
            <p:nvPr/>
          </p:nvSpPr>
          <p:spPr>
            <a:xfrm rot="16200000">
              <a:off x="536420" y="-163517"/>
              <a:ext cx="45829" cy="372861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50" name="Google Shape;44;p6"/>
            <p:cNvSpPr/>
            <p:nvPr/>
          </p:nvSpPr>
          <p:spPr>
            <a:xfrm rot="16200000">
              <a:off x="165091" y="-165093"/>
              <a:ext cx="45829" cy="376013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52" name="Title Text"/>
          <p:cNvSpPr txBox="1"/>
          <p:nvPr>
            <p:ph type="title"/>
          </p:nvPr>
        </p:nvSpPr>
        <p:spPr>
          <a:xfrm>
            <a:off x="729450" y="1318650"/>
            <a:ext cx="7688400" cy="535202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pPr/>
            <a:r>
              <a:t>Title Text</a:t>
            </a:r>
          </a:p>
        </p:txBody>
      </p:sp>
      <p:sp>
        <p:nvSpPr>
          <p:cNvPr id="53" name="Body Level One…"/>
          <p:cNvSpPr txBox="1"/>
          <p:nvPr>
            <p:ph type="body" sz="quarter" idx="1"/>
          </p:nvPr>
        </p:nvSpPr>
        <p:spPr>
          <a:xfrm>
            <a:off x="729325" y="2078875"/>
            <a:ext cx="3774300" cy="2261101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1pPr>
            <a:lvl2pPr marL="9686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2pPr>
            <a:lvl3pPr marL="14258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3pPr>
            <a:lvl4pPr marL="18830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4pPr>
            <a:lvl5pPr marL="23402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Google Shape;38;p5"/>
          <p:cNvSpPr txBox="1"/>
          <p:nvPr>
            <p:ph type="body" sz="quarter" idx="21"/>
          </p:nvPr>
        </p:nvSpPr>
        <p:spPr>
          <a:xfrm>
            <a:off x="4643604" y="2078875"/>
            <a:ext cx="3774300" cy="2261102"/>
          </a:xfrm>
          <a:prstGeom prst="rect">
            <a:avLst/>
          </a:prstGeom>
        </p:spPr>
        <p:txBody>
          <a:bodyPr/>
          <a:lstStyle/>
          <a:p>
            <a:pPr marL="457200" indent="-311150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pP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_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41;p6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grpSp>
        <p:nvGrpSpPr>
          <p:cNvPr id="65" name="Google Shape;42;p6"/>
          <p:cNvGrpSpPr/>
          <p:nvPr/>
        </p:nvGrpSpPr>
        <p:grpSpPr>
          <a:xfrm>
            <a:off x="830391" y="1191254"/>
            <a:ext cx="745766" cy="45829"/>
            <a:chOff x="0" y="0"/>
            <a:chExt cx="745764" cy="45828"/>
          </a:xfrm>
        </p:grpSpPr>
        <p:sp>
          <p:nvSpPr>
            <p:cNvPr id="63" name="Google Shape;43;p6"/>
            <p:cNvSpPr/>
            <p:nvPr/>
          </p:nvSpPr>
          <p:spPr>
            <a:xfrm rot="16200000">
              <a:off x="536420" y="-163517"/>
              <a:ext cx="45829" cy="372861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64" name="Google Shape;44;p6"/>
            <p:cNvSpPr/>
            <p:nvPr/>
          </p:nvSpPr>
          <p:spPr>
            <a:xfrm rot="16200000">
              <a:off x="165091" y="-165093"/>
              <a:ext cx="45829" cy="376013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66" name="Title Text"/>
          <p:cNvSpPr txBox="1"/>
          <p:nvPr>
            <p:ph type="title"/>
          </p:nvPr>
        </p:nvSpPr>
        <p:spPr>
          <a:xfrm>
            <a:off x="729450" y="1318650"/>
            <a:ext cx="7688400" cy="535202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pPr/>
            <a:r>
              <a:t>Title Text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NE_COLUMN_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41;p6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grpSp>
        <p:nvGrpSpPr>
          <p:cNvPr id="77" name="Google Shape;42;p6"/>
          <p:cNvGrpSpPr/>
          <p:nvPr/>
        </p:nvGrpSpPr>
        <p:grpSpPr>
          <a:xfrm>
            <a:off x="830391" y="1191254"/>
            <a:ext cx="745766" cy="45829"/>
            <a:chOff x="0" y="0"/>
            <a:chExt cx="745764" cy="45828"/>
          </a:xfrm>
        </p:grpSpPr>
        <p:sp>
          <p:nvSpPr>
            <p:cNvPr id="75" name="Google Shape;43;p6"/>
            <p:cNvSpPr/>
            <p:nvPr/>
          </p:nvSpPr>
          <p:spPr>
            <a:xfrm rot="16200000">
              <a:off x="536420" y="-163517"/>
              <a:ext cx="45829" cy="372861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76" name="Google Shape;44;p6"/>
            <p:cNvSpPr/>
            <p:nvPr/>
          </p:nvSpPr>
          <p:spPr>
            <a:xfrm rot="16200000">
              <a:off x="165091" y="-165093"/>
              <a:ext cx="45829" cy="376013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78" name="Title Text"/>
          <p:cNvSpPr txBox="1"/>
          <p:nvPr>
            <p:ph type="title"/>
          </p:nvPr>
        </p:nvSpPr>
        <p:spPr>
          <a:xfrm>
            <a:off x="730000" y="1318650"/>
            <a:ext cx="3300901" cy="1381502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pPr/>
            <a:r>
              <a:t>Title Text</a:t>
            </a:r>
          </a:p>
        </p:txBody>
      </p:sp>
      <p:sp>
        <p:nvSpPr>
          <p:cNvPr id="79" name="Body Level One…"/>
          <p:cNvSpPr txBox="1"/>
          <p:nvPr>
            <p:ph type="body" sz="quarter" idx="1"/>
          </p:nvPr>
        </p:nvSpPr>
        <p:spPr>
          <a:xfrm>
            <a:off x="721225" y="2781724"/>
            <a:ext cx="3300901" cy="1597502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1pPr>
            <a:lvl2pPr marL="9686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2pPr>
            <a:lvl3pPr marL="14258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3pPr>
            <a:lvl4pPr marL="18830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4pPr>
            <a:lvl5pPr marL="2340262" indent="-352712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MAIN_POINT">
    <p:bg>
      <p:bgPr>
        <a:solidFill>
          <a:schemeClr val="accent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56;p8"/>
          <p:cNvGrpSpPr/>
          <p:nvPr/>
        </p:nvGrpSpPr>
        <p:grpSpPr>
          <a:xfrm>
            <a:off x="830391" y="4169129"/>
            <a:ext cx="745766" cy="45829"/>
            <a:chOff x="0" y="0"/>
            <a:chExt cx="745764" cy="45828"/>
          </a:xfrm>
        </p:grpSpPr>
        <p:sp>
          <p:nvSpPr>
            <p:cNvPr id="87" name="Google Shape;57;p8"/>
            <p:cNvSpPr/>
            <p:nvPr/>
          </p:nvSpPr>
          <p:spPr>
            <a:xfrm rot="16200000">
              <a:off x="536420" y="-163517"/>
              <a:ext cx="45829" cy="3728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88" name="Google Shape;58;p8"/>
            <p:cNvSpPr/>
            <p:nvPr/>
          </p:nvSpPr>
          <p:spPr>
            <a:xfrm rot="16200000">
              <a:off x="165091" y="-165093"/>
              <a:ext cx="45829" cy="3760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90" name="Title Text"/>
          <p:cNvSpPr txBox="1"/>
          <p:nvPr>
            <p:ph type="title"/>
          </p:nvPr>
        </p:nvSpPr>
        <p:spPr>
          <a:xfrm>
            <a:off x="729450" y="864298"/>
            <a:ext cx="7021201" cy="2985002"/>
          </a:xfrm>
          <a:prstGeom prst="rect">
            <a:avLst/>
          </a:prstGeom>
        </p:spPr>
        <p:txBody>
          <a:bodyPr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_TITLE_AND_DESCRI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grpSp>
        <p:nvGrpSpPr>
          <p:cNvPr id="101" name="Google Shape;63;p9"/>
          <p:cNvGrpSpPr/>
          <p:nvPr/>
        </p:nvGrpSpPr>
        <p:grpSpPr>
          <a:xfrm>
            <a:off x="830391" y="1191254"/>
            <a:ext cx="745766" cy="45829"/>
            <a:chOff x="0" y="0"/>
            <a:chExt cx="745764" cy="45828"/>
          </a:xfrm>
        </p:grpSpPr>
        <p:sp>
          <p:nvSpPr>
            <p:cNvPr id="99" name="Google Shape;64;p9"/>
            <p:cNvSpPr/>
            <p:nvPr/>
          </p:nvSpPr>
          <p:spPr>
            <a:xfrm rot="16200000">
              <a:off x="536420" y="-163517"/>
              <a:ext cx="45829" cy="372861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100" name="Google Shape;65;p9"/>
            <p:cNvSpPr/>
            <p:nvPr/>
          </p:nvSpPr>
          <p:spPr>
            <a:xfrm rot="16200000">
              <a:off x="165091" y="-165093"/>
              <a:ext cx="45829" cy="376013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102" name="Title Text"/>
          <p:cNvSpPr txBox="1"/>
          <p:nvPr>
            <p:ph type="title"/>
          </p:nvPr>
        </p:nvSpPr>
        <p:spPr>
          <a:xfrm>
            <a:off x="730000" y="1318650"/>
            <a:ext cx="3300901" cy="1687200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pPr/>
            <a:r>
              <a:t>Title Text</a:t>
            </a:r>
          </a:p>
        </p:txBody>
      </p:sp>
      <p:sp>
        <p:nvSpPr>
          <p:cNvPr id="103" name="Body Level One…"/>
          <p:cNvSpPr txBox="1"/>
          <p:nvPr>
            <p:ph type="body" sz="quarter" idx="1"/>
          </p:nvPr>
        </p:nvSpPr>
        <p:spPr>
          <a:xfrm>
            <a:off x="724949" y="3161525"/>
            <a:ext cx="3300903" cy="759002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Google Shape;68;p9"/>
          <p:cNvSpPr txBox="1"/>
          <p:nvPr>
            <p:ph type="body" sz="half" idx="21"/>
          </p:nvPr>
        </p:nvSpPr>
        <p:spPr>
          <a:xfrm>
            <a:off x="5174224" y="1352624"/>
            <a:ext cx="3374400" cy="3025503"/>
          </a:xfrm>
          <a:prstGeom prst="rect">
            <a:avLst/>
          </a:prstGeom>
        </p:spPr>
        <p:txBody>
          <a:bodyPr/>
          <a:lstStyle/>
          <a:p>
            <a:pPr marL="457200" indent="-311150">
              <a:lnSpc>
                <a:spcPct val="115000"/>
              </a:lnSpc>
              <a:buClr>
                <a:schemeClr val="accent1"/>
              </a:buClr>
              <a:buSzPts val="1300"/>
              <a:buAutoNum type="arabicPeriod" startAt="1"/>
              <a:defRPr sz="1300"/>
            </a:pP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APTION_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Body Level One…"/>
          <p:cNvSpPr txBox="1"/>
          <p:nvPr>
            <p:ph type="body" sz="quarter" idx="1"/>
          </p:nvPr>
        </p:nvSpPr>
        <p:spPr>
          <a:xfrm>
            <a:off x="724949" y="4372550"/>
            <a:ext cx="7697401" cy="460502"/>
          </a:xfrm>
          <a:prstGeom prst="rect">
            <a:avLst/>
          </a:prstGeom>
        </p:spPr>
        <p:txBody>
          <a:bodyPr anchor="ctr"/>
          <a:lstStyle>
            <a:lvl1pPr marL="0" indent="228600">
              <a:defRPr sz="1300"/>
            </a:lvl1pPr>
            <a:lvl2pPr marL="968662" indent="-352712">
              <a:buSzPts val="1300"/>
              <a:buChar char="○"/>
              <a:defRPr sz="1300"/>
            </a:lvl2pPr>
            <a:lvl3pPr marL="1425862" indent="-352712">
              <a:buSzPts val="1300"/>
              <a:buChar char="■"/>
              <a:defRPr sz="1300"/>
            </a:lvl3pPr>
            <a:lvl4pPr marL="1883062" indent="-352712">
              <a:buSzPts val="1300"/>
              <a:buChar char="●"/>
              <a:defRPr sz="1300"/>
            </a:lvl4pPr>
            <a:lvl5pPr marL="2340262" indent="-352712">
              <a:buSzPts val="1300"/>
              <a:buChar char="○"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E9ED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;p2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grpSp>
        <p:nvGrpSpPr>
          <p:cNvPr id="5" name="Google Shape;11;p2"/>
          <p:cNvGrpSpPr/>
          <p:nvPr/>
        </p:nvGrpSpPr>
        <p:grpSpPr>
          <a:xfrm>
            <a:off x="830391" y="1191254"/>
            <a:ext cx="745766" cy="45829"/>
            <a:chOff x="0" y="0"/>
            <a:chExt cx="745764" cy="45828"/>
          </a:xfrm>
        </p:grpSpPr>
        <p:sp>
          <p:nvSpPr>
            <p:cNvPr id="3" name="Google Shape;12;p2"/>
            <p:cNvSpPr/>
            <p:nvPr/>
          </p:nvSpPr>
          <p:spPr>
            <a:xfrm rot="16200000">
              <a:off x="536420" y="-163517"/>
              <a:ext cx="45829" cy="372861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4" name="Google Shape;13;p2"/>
            <p:cNvSpPr/>
            <p:nvPr/>
          </p:nvSpPr>
          <p:spPr>
            <a:xfrm rot="16200000">
              <a:off x="165091" y="-165093"/>
              <a:ext cx="45829" cy="376013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</p:grpSp>
      <p:sp>
        <p:nvSpPr>
          <p:cNvPr id="6" name="Title Text"/>
          <p:cNvSpPr txBox="1"/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7" name="Body Level One…"/>
          <p:cNvSpPr txBox="1"/>
          <p:nvPr>
            <p:ph type="body" idx="1"/>
          </p:nvPr>
        </p:nvSpPr>
        <p:spPr>
          <a:xfrm>
            <a:off x="729626" y="3172898"/>
            <a:ext cx="7688102" cy="541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 txBox="1"/>
          <p:nvPr>
            <p:ph type="sldNum" sz="quarter" idx="2"/>
          </p:nvPr>
        </p:nvSpPr>
        <p:spPr>
          <a:xfrm>
            <a:off x="8748192" y="4779027"/>
            <a:ext cx="336812" cy="335249"/>
          </a:xfrm>
          <a:prstGeom prst="rect">
            <a:avLst/>
          </a:prstGeom>
          <a:ln w="12700">
            <a:miter lim="400000"/>
          </a:ln>
        </p:spPr>
        <p:txBody>
          <a:bodyPr wrap="none" lIns="91423" tIns="91423" rIns="91423" bIns="91423" anchor="ctr">
            <a:normAutofit fontScale="100000" lnSpcReduction="0"/>
          </a:bodyPr>
          <a:lstStyle>
            <a:lvl1pPr algn="r"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200" u="none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200" u="none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200" u="none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200" u="none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200" u="none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200" u="none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200" u="none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200" u="none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200" u="none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9pPr>
    </p:titleStyle>
    <p:bodyStyle>
      <a:lvl1pPr marL="165100" marR="0" indent="-19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1pPr>
      <a:lvl2pPr marL="16510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2pPr>
      <a:lvl3pPr marL="16510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3pPr>
      <a:lvl4pPr marL="16510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4pPr>
      <a:lvl5pPr marL="16510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5pPr>
      <a:lvl6pPr marL="2878858" marR="0" indent="-434108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AutoNum type="arabicPeriod" startAt="1"/>
        <a:tabLst/>
        <a:defRPr b="0" baseline="0" cap="none" i="0" spc="0" strike="noStrike" sz="1600" u="none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6pPr>
      <a:lvl7pPr marL="3336058" marR="0" indent="-434108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AutoNum type="arabicPeriod" startAt="1"/>
        <a:tabLst/>
        <a:defRPr b="0" baseline="0" cap="none" i="0" spc="0" strike="noStrike" sz="1600" u="none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7pPr>
      <a:lvl8pPr marL="3793258" marR="0" indent="-434108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AutoNum type="arabicPeriod" startAt="1"/>
        <a:tabLst/>
        <a:defRPr b="0" baseline="0" cap="none" i="0" spc="0" strike="noStrike" sz="1600" u="none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8pPr>
      <a:lvl9pPr marL="4250458" marR="0" indent="-434108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AutoNum type="arabicPeriod" startAt="1"/>
        <a:tabLst/>
        <a:defRPr b="0" baseline="0" cap="none" i="0" spc="0" strike="noStrike" sz="1600" u="none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tychen17/The-Product-Recommendation-for-H-M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oi.org/10.1109/icccbda.2019.8725694" TargetMode="External"/><Relationship Id="rId3" Type="http://schemas.openxmlformats.org/officeDocument/2006/relationships/hyperlink" Target="https://www.digitalcommerce360.com/article/us-ecommerce-sales/" TargetMode="External"/><Relationship Id="rId4" Type="http://schemas.openxmlformats.org/officeDocument/2006/relationships/hyperlink" Target="https://towardsdatascience.com/prototyping-a-recommender-system-step-by-step-part-2-alternating-least-square-als-matrix-4a76c58714a1" TargetMode="Externa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86;p13"/>
          <p:cNvSpPr txBox="1"/>
          <p:nvPr>
            <p:ph type="ctrTitle"/>
          </p:nvPr>
        </p:nvSpPr>
        <p:spPr>
          <a:xfrm>
            <a:off x="729450" y="1322449"/>
            <a:ext cx="7688099" cy="1664700"/>
          </a:xfrm>
          <a:prstGeom prst="rect">
            <a:avLst/>
          </a:prstGeom>
        </p:spPr>
        <p:txBody>
          <a:bodyPr/>
          <a:lstStyle>
            <a:lvl1pPr>
              <a:defRPr sz="3900"/>
            </a:lvl1pPr>
          </a:lstStyle>
          <a:p>
            <a:pPr/>
            <a:r>
              <a:t>The Product Recommendation for H&amp;M</a:t>
            </a:r>
          </a:p>
        </p:txBody>
      </p:sp>
      <p:sp>
        <p:nvSpPr>
          <p:cNvPr id="142" name="Google Shape;87;p13"/>
          <p:cNvSpPr txBox="1"/>
          <p:nvPr>
            <p:ph type="subTitle" sz="quarter" idx="1"/>
          </p:nvPr>
        </p:nvSpPr>
        <p:spPr>
          <a:xfrm>
            <a:off x="729627" y="3172898"/>
            <a:ext cx="7688099" cy="541202"/>
          </a:xfrm>
          <a:prstGeom prst="rect">
            <a:avLst/>
          </a:prstGeom>
        </p:spPr>
        <p:txBody>
          <a:bodyPr/>
          <a:lstStyle/>
          <a:p>
            <a:pPr marL="0" indent="0" defTabSz="768094">
              <a:lnSpc>
                <a:spcPct val="120000"/>
              </a:lnSpc>
              <a:spcBef>
                <a:spcPts val="1000"/>
              </a:spcBef>
              <a:defRPr sz="1100">
                <a:solidFill>
                  <a:srgbClr val="1A99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Course: BIA 679</a:t>
            </a:r>
            <a:endParaRPr sz="4900"/>
          </a:p>
          <a:p>
            <a:pPr marL="0" indent="0" defTabSz="768094">
              <a:lnSpc>
                <a:spcPct val="80000"/>
              </a:lnSpc>
              <a:defRPr sz="1100">
                <a:solidFill>
                  <a:srgbClr val="1A99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Instructor: Dr. Mohammad Nikouei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51;p23"/>
          <p:cNvSpPr txBox="1"/>
          <p:nvPr>
            <p:ph type="title"/>
          </p:nvPr>
        </p:nvSpPr>
        <p:spPr>
          <a:xfrm>
            <a:off x="729450" y="1318650"/>
            <a:ext cx="7688699" cy="535202"/>
          </a:xfrm>
          <a:prstGeom prst="rect">
            <a:avLst/>
          </a:prstGeom>
        </p:spPr>
        <p:txBody>
          <a:bodyPr/>
          <a:lstStyle>
            <a:lvl1pPr>
              <a:defRPr sz="23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What’s Next?</a:t>
            </a:r>
          </a:p>
        </p:txBody>
      </p:sp>
      <p:sp>
        <p:nvSpPr>
          <p:cNvPr id="175" name="Google Shape;152;p23"/>
          <p:cNvSpPr txBox="1"/>
          <p:nvPr>
            <p:ph type="body" sz="half" idx="1"/>
          </p:nvPr>
        </p:nvSpPr>
        <p:spPr>
          <a:xfrm>
            <a:off x="727650" y="1940537"/>
            <a:ext cx="7688699" cy="2261101"/>
          </a:xfrm>
          <a:prstGeom prst="rect">
            <a:avLst/>
          </a:prstGeom>
        </p:spPr>
        <p:txBody>
          <a:bodyPr/>
          <a:lstStyle/>
          <a:p>
            <a:pPr marL="0" indent="0" defTabSz="777240">
              <a:lnSpc>
                <a:spcPct val="200000"/>
              </a:lnSpc>
              <a:buSzTx/>
              <a:buNone/>
              <a:defRPr b="1" sz="1600">
                <a:solidFill>
                  <a:srgbClr val="1A1A1A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Model building:</a:t>
            </a:r>
          </a:p>
          <a:p>
            <a:pPr marL="404811" indent="-307656" defTabSz="777240">
              <a:lnSpc>
                <a:spcPct val="200000"/>
              </a:lnSpc>
              <a:spcBef>
                <a:spcPts val="1000"/>
              </a:spcBef>
              <a:buClr>
                <a:srgbClr val="1A1A1A"/>
              </a:buClr>
              <a:buSzPts val="1600"/>
              <a:defRPr b="1" sz="1600">
                <a:solidFill>
                  <a:srgbClr val="1A1A1A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Optimize the model</a:t>
            </a:r>
          </a:p>
          <a:p>
            <a:pPr lvl="1" marL="809625" indent="-269875" defTabSz="777240">
              <a:lnSpc>
                <a:spcPct val="200000"/>
              </a:lnSpc>
              <a:spcBef>
                <a:spcPts val="1000"/>
              </a:spcBef>
              <a:buClrTx/>
              <a:buSzPct val="100000"/>
              <a:buAutoNum type="alphaUcPeriod" startAt="1"/>
              <a:defRPr b="1" sz="1600">
                <a:solidFill>
                  <a:srgbClr val="1A1A1A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Link the article ID with product classified name</a:t>
            </a:r>
          </a:p>
          <a:p>
            <a:pPr lvl="1" marL="809625" indent="-269875" defTabSz="777240">
              <a:lnSpc>
                <a:spcPct val="200000"/>
              </a:lnSpc>
              <a:spcBef>
                <a:spcPts val="1000"/>
              </a:spcBef>
              <a:buClrTx/>
              <a:buSzPct val="100000"/>
              <a:buAutoNum type="alphaUcPeriod" startAt="1"/>
              <a:defRPr b="1" sz="1600">
                <a:solidFill>
                  <a:srgbClr val="1A1A1A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Considering the price level when doing recommendation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57;p24"/>
          <p:cNvSpPr txBox="1"/>
          <p:nvPr>
            <p:ph type="title"/>
          </p:nvPr>
        </p:nvSpPr>
        <p:spPr>
          <a:xfrm>
            <a:off x="729450" y="1318650"/>
            <a:ext cx="7688699" cy="535202"/>
          </a:xfrm>
          <a:prstGeom prst="rect">
            <a:avLst/>
          </a:prstGeom>
        </p:spPr>
        <p:txBody>
          <a:bodyPr/>
          <a:lstStyle/>
          <a:p>
            <a:pPr defTabSz="896111">
              <a:defRPr sz="2200"/>
            </a:pPr>
          </a:p>
        </p:txBody>
      </p:sp>
      <p:sp>
        <p:nvSpPr>
          <p:cNvPr id="178" name="Google Shape;158;p24"/>
          <p:cNvSpPr txBox="1"/>
          <p:nvPr>
            <p:ph type="body" sz="half" idx="1"/>
          </p:nvPr>
        </p:nvSpPr>
        <p:spPr>
          <a:xfrm>
            <a:off x="729450" y="2078875"/>
            <a:ext cx="7688699" cy="226110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 sz="1500">
                <a:solidFill>
                  <a:srgbClr val="1A1A1A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Modeling</a:t>
            </a:r>
          </a:p>
          <a:p>
            <a:pPr marL="0" indent="0">
              <a:spcBef>
                <a:spcPts val="1200"/>
              </a:spcBef>
              <a:buSzTx/>
              <a:buNone/>
              <a:def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https://github.com/tychen17/The-Product-Recommendation-for-H-M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63;p25"/>
          <p:cNvSpPr txBox="1"/>
          <p:nvPr>
            <p:ph type="title"/>
          </p:nvPr>
        </p:nvSpPr>
        <p:spPr>
          <a:xfrm>
            <a:off x="729450" y="1318650"/>
            <a:ext cx="7688699" cy="535202"/>
          </a:xfrm>
          <a:prstGeom prst="rect">
            <a:avLst/>
          </a:prstGeom>
        </p:spPr>
        <p:txBody>
          <a:bodyPr/>
          <a:lstStyle>
            <a:lvl1pPr defTabSz="896111">
              <a:defRPr sz="2200"/>
            </a:lvl1pPr>
          </a:lstStyle>
          <a:p>
            <a:pPr/>
            <a:r>
              <a:t>Reference</a:t>
            </a:r>
          </a:p>
        </p:txBody>
      </p:sp>
      <p:sp>
        <p:nvSpPr>
          <p:cNvPr id="181" name="Google Shape;164;p25"/>
          <p:cNvSpPr txBox="1"/>
          <p:nvPr>
            <p:ph type="body" sz="half" idx="1"/>
          </p:nvPr>
        </p:nvSpPr>
        <p:spPr>
          <a:xfrm>
            <a:off x="729450" y="2078875"/>
            <a:ext cx="7688699" cy="2261102"/>
          </a:xfrm>
          <a:prstGeom prst="rect">
            <a:avLst/>
          </a:prstGeom>
        </p:spPr>
        <p:txBody>
          <a:bodyPr/>
          <a:lstStyle/>
          <a:p>
            <a:pPr indent="-298450">
              <a:lnSpc>
                <a:spcPct val="92000"/>
              </a:lnSpc>
              <a:spcBef>
                <a:spcPts val="1200"/>
              </a:spcBef>
              <a:buSzPts val="1100"/>
              <a:defRPr sz="1100">
                <a:solidFill>
                  <a:srgbClr val="1A9988"/>
                </a:solidFill>
              </a:defRPr>
            </a:pPr>
            <a:r>
              <a:t>Zhao, Xuesong. “A Study on e-Commerce Recommender System Based on Big Data.” </a:t>
            </a:r>
            <a:r>
              <a:rPr i="1"/>
              <a:t>2019 IEEE 4th International Conference on Cloud Computing and Big Data Analysis (ICCCBDA)</a:t>
            </a:r>
            <a:r>
              <a:t>, 2019,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https://doi.org/10.1109/icccbda.2019.8725694</a:t>
            </a:r>
            <a:r>
              <a:t>.</a:t>
            </a:r>
          </a:p>
          <a:p>
            <a:pPr indent="-298450">
              <a:lnSpc>
                <a:spcPct val="92000"/>
              </a:lnSpc>
              <a:buSzPts val="1100"/>
              <a:defRPr sz="1100">
                <a:solidFill>
                  <a:srgbClr val="1A9988"/>
                </a:solidFill>
              </a:defRPr>
            </a:pPr>
            <a:r>
              <a:t>Jessica Young | Feb 18, 2022, et al. “US Ecommerce Grows 14.2% in 2021.” </a:t>
            </a:r>
            <a:r>
              <a:rPr i="1"/>
              <a:t>Digital Commerce 360</a:t>
            </a:r>
            <a:r>
              <a:t>, 16 Sept. 2022,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https://www.digitalcommerce360.com/article/us-ecommerce-sales/</a:t>
            </a:r>
            <a:r>
              <a:t>.</a:t>
            </a:r>
          </a:p>
          <a:p>
            <a:pPr indent="-298450">
              <a:lnSpc>
                <a:spcPct val="92000"/>
              </a:lnSpc>
              <a:buClr>
                <a:srgbClr val="1A9988"/>
              </a:buClr>
              <a:buSzPts val="1100"/>
              <a:defRPr sz="1100">
                <a:solidFill>
                  <a:srgbClr val="1A9988"/>
                </a:solidFill>
              </a:defRPr>
            </a:pPr>
            <a:r>
              <a:t>“H&amp;M Personalized Fashion Recommendations.” </a:t>
            </a:r>
            <a:r>
              <a:rPr i="1"/>
              <a:t>Kaggle</a:t>
            </a:r>
            <a:r>
              <a:t>, https://www.kaggle.com/competitions/h-and-m-personalized-fashion-recommendations/data. </a:t>
            </a:r>
          </a:p>
          <a:p>
            <a:pPr indent="-298450">
              <a:lnSpc>
                <a:spcPct val="92000"/>
              </a:lnSpc>
              <a:buClr>
                <a:srgbClr val="1A9988"/>
              </a:buClr>
              <a:buSzPts val="1100"/>
              <a:defRPr sz="1100">
                <a:solidFill>
                  <a:srgbClr val="1A9988"/>
                </a:solidFill>
              </a:defRPr>
            </a:pPr>
            <a:r>
              <a:t>Liao, Kevin. “Prototyping a Recommender System Step by Step Part 2: Alternating Least Square (ALS) Matrix Factorization in Collaborative Filtering.” Medium, Towards Data Science, 19 Nov. 2018,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https://towardsdatascience.com/prototyping-a-recommender-system-step-by-step-part-2-alternating-least-square-als-matrix-4a76c58714a1</a:t>
            </a:r>
            <a:r>
              <a:t>.</a:t>
            </a:r>
          </a:p>
          <a:p>
            <a:pPr indent="-298450">
              <a:lnSpc>
                <a:spcPct val="92000"/>
              </a:lnSpc>
              <a:buClr>
                <a:srgbClr val="1A9988"/>
              </a:buClr>
              <a:buSzPts val="1100"/>
              <a:defRPr sz="1100">
                <a:solidFill>
                  <a:srgbClr val="1A9988"/>
                </a:solidFill>
              </a:defRPr>
            </a:pPr>
            <a:r>
              <a:t>“Alternating Least Squares.” Apache Flink 1.2 Documentation: Alternating Least Squares, 19 Oct. 2022, https://nightlies.apache.org/flink/flink-docs-release-1.2/dev/libs/ml/als.html.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69;p26"/>
          <p:cNvSpPr txBox="1"/>
          <p:nvPr>
            <p:ph type="title"/>
          </p:nvPr>
        </p:nvSpPr>
        <p:spPr>
          <a:xfrm>
            <a:off x="1448449" y="2099498"/>
            <a:ext cx="8520602" cy="572702"/>
          </a:xfrm>
          <a:prstGeom prst="rect">
            <a:avLst/>
          </a:prstGeom>
        </p:spPr>
        <p:txBody>
          <a:bodyPr/>
          <a:lstStyle>
            <a:lvl1pPr defTabSz="640079">
              <a:defRPr sz="2500"/>
            </a:lvl1pPr>
          </a:lstStyle>
          <a:p>
            <a:pPr/>
            <a:r>
              <a:t>Thank you</a:t>
            </a:r>
          </a:p>
        </p:txBody>
      </p:sp>
      <p:sp>
        <p:nvSpPr>
          <p:cNvPr id="184" name="Google Shape;170;p26"/>
          <p:cNvSpPr txBox="1"/>
          <p:nvPr>
            <p:ph type="body" sz="half" idx="1"/>
          </p:nvPr>
        </p:nvSpPr>
        <p:spPr>
          <a:xfrm>
            <a:off x="729450" y="2078875"/>
            <a:ext cx="7688699" cy="2261102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200"/>
              </a:spcBef>
              <a:buSzTx/>
              <a:buNone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92;p14" descr="Google Shape;92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400" y="152400"/>
            <a:ext cx="8602134" cy="4838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31;p20" descr="Google Shape;131;p2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488" y="73600"/>
            <a:ext cx="7135032" cy="4838699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Google Shape;132;p20"/>
          <p:cNvSpPr/>
          <p:nvPr/>
        </p:nvSpPr>
        <p:spPr>
          <a:xfrm>
            <a:off x="3770522" y="3524217"/>
            <a:ext cx="1412702" cy="12396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2369" y="2700"/>
                </a:moveTo>
                <a:lnTo>
                  <a:pt x="2369" y="18900"/>
                </a:lnTo>
                <a:lnTo>
                  <a:pt x="19231" y="18900"/>
                </a:lnTo>
                <a:lnTo>
                  <a:pt x="19231" y="2700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1A1A1A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434343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37;p21"/>
          <p:cNvSpPr txBox="1"/>
          <p:nvPr>
            <p:ph type="title"/>
          </p:nvPr>
        </p:nvSpPr>
        <p:spPr>
          <a:xfrm>
            <a:off x="729450" y="1318650"/>
            <a:ext cx="7688699" cy="535202"/>
          </a:xfrm>
          <a:prstGeom prst="rect">
            <a:avLst/>
          </a:prstGeom>
        </p:spPr>
        <p:txBody>
          <a:bodyPr/>
          <a:lstStyle>
            <a:lvl1pPr>
              <a:defRPr sz="23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What’s New?</a:t>
            </a:r>
          </a:p>
        </p:txBody>
      </p:sp>
      <p:sp>
        <p:nvSpPr>
          <p:cNvPr id="150" name="Google Shape;138;p21"/>
          <p:cNvSpPr txBox="1"/>
          <p:nvPr>
            <p:ph type="body" sz="half" idx="1"/>
          </p:nvPr>
        </p:nvSpPr>
        <p:spPr>
          <a:xfrm>
            <a:off x="727650" y="2091808"/>
            <a:ext cx="7688699" cy="22611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indent="-330200">
              <a:lnSpc>
                <a:spcPct val="200000"/>
              </a:lnSpc>
              <a:spcBef>
                <a:spcPts val="1200"/>
              </a:spcBef>
              <a:buClr>
                <a:srgbClr val="1A1A1A"/>
              </a:buClr>
              <a:buSzPts val="1900"/>
              <a:defRPr b="1" sz="1900">
                <a:solidFill>
                  <a:srgbClr val="1A1A1A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Load to AWS</a:t>
            </a:r>
          </a:p>
          <a:p>
            <a:pPr indent="-330200">
              <a:lnSpc>
                <a:spcPct val="200000"/>
              </a:lnSpc>
              <a:buClr>
                <a:srgbClr val="1A1A1A"/>
              </a:buClr>
              <a:buSzPts val="1900"/>
              <a:defRPr b="1" sz="1900">
                <a:solidFill>
                  <a:srgbClr val="1A1A1A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Keep Optimizing Model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Difficulty"/>
          <p:cNvSpPr txBox="1"/>
          <p:nvPr>
            <p:ph type="title"/>
          </p:nvPr>
        </p:nvSpPr>
        <p:spPr>
          <a:xfrm>
            <a:off x="729450" y="1318650"/>
            <a:ext cx="7688699" cy="535202"/>
          </a:xfrm>
          <a:prstGeom prst="rect">
            <a:avLst/>
          </a:prstGeom>
        </p:spPr>
        <p:txBody>
          <a:bodyPr/>
          <a:lstStyle>
            <a:lvl1pPr>
              <a:defRPr sz="23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Difficulty</a:t>
            </a:r>
          </a:p>
        </p:txBody>
      </p:sp>
      <p:sp>
        <p:nvSpPr>
          <p:cNvPr id="153" name="Overtime during the modeling…"/>
          <p:cNvSpPr txBox="1"/>
          <p:nvPr>
            <p:ph type="body" sz="half" idx="1"/>
          </p:nvPr>
        </p:nvSpPr>
        <p:spPr>
          <a:xfrm>
            <a:off x="729450" y="2078875"/>
            <a:ext cx="7688699" cy="226110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  <a:buSzPts val="1900"/>
              <a:defRPr b="1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Overtime during the modeling</a:t>
            </a:r>
          </a:p>
          <a:p>
            <a:pPr lvl="1" marL="952500" indent="-317500">
              <a:lnSpc>
                <a:spcPct val="200000"/>
              </a:lnSpc>
              <a:buClrTx/>
              <a:buSzPct val="100000"/>
              <a:buAutoNum type="alphaUcPeriod" startAt="1"/>
              <a:defRPr b="1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When tuning the parameter</a:t>
            </a:r>
          </a:p>
          <a:p>
            <a:pPr>
              <a:lnSpc>
                <a:spcPct val="200000"/>
              </a:lnSpc>
              <a:buSzPts val="1900"/>
              <a:defRPr b="1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Development environment not used to</a:t>
            </a:r>
          </a:p>
          <a:p>
            <a:pPr lvl="1" marL="952500" indent="-317500">
              <a:lnSpc>
                <a:spcPct val="200000"/>
              </a:lnSpc>
              <a:buClrTx/>
              <a:buSzPct val="100000"/>
              <a:buAutoNum type="alphaUcPeriod" startAt="2"/>
              <a:defRPr b="1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Missing functions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Double-click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95527">
              <a:defRPr sz="2262"/>
            </a:pPr>
          </a:p>
        </p:txBody>
      </p:sp>
      <p:sp>
        <p:nvSpPr>
          <p:cNvPr id="156" name="Run the code with PySpark in AWS"/>
          <p:cNvSpPr txBox="1"/>
          <p:nvPr>
            <p:ph type="body" sz="quarter" idx="1"/>
          </p:nvPr>
        </p:nvSpPr>
        <p:spPr>
          <a:xfrm>
            <a:off x="6471535" y="2078875"/>
            <a:ext cx="2411868" cy="2261101"/>
          </a:xfrm>
          <a:prstGeom prst="rect">
            <a:avLst/>
          </a:prstGeom>
        </p:spPr>
        <p:txBody>
          <a:bodyPr/>
          <a:lstStyle>
            <a:lvl1pPr marL="0" indent="0" algn="ctr" defTabSz="457200">
              <a:lnSpc>
                <a:spcPct val="100000"/>
              </a:lnSpc>
              <a:buClrTx/>
              <a:buSzTx/>
              <a:buNone/>
              <a:defRPr sz="1866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Run the code with PySpark in AWS</a:t>
            </a:r>
          </a:p>
        </p:txBody>
      </p:sp>
      <p:pic>
        <p:nvPicPr>
          <p:cNvPr id="157" name="m9O5sF3jKMqaFK8zIB1eQyS1hsby0bZNV8Kgx-kjmMC9TvWB_wd-a9ENIcENus5QPCQN2Hi6OOa4QzESh2xB9dI5BO0gAJp5XlysJ18tKhivgWlC3lFbQ2iqromVHjiBFw5KBPrdh8IzurGYX91yuWFVapsfjP8TRtfPy4Z_T-EPnSfA9HwbZUtt3_PUfXCi=s2048.png" descr="m9O5sF3jKMqaFK8zIB1eQyS1hsby0bZNV8Kgx-kjmMC9TvWB_wd-a9ENIcENus5QPCQN2Hi6OOa4QzESh2xB9dI5BO0gAJp5XlysJ18tKhivgWlC3lFbQ2iqromVHjiBFw5KBPrdh8IzurGYX91yuWFVapsfjP8TRtfPy4Z_T-EPnSfA9HwbZUtt3_PUfXCi=s20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3829" y="587472"/>
            <a:ext cx="6044425" cy="42004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Double-click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95527">
              <a:defRPr sz="2262"/>
            </a:pPr>
          </a:p>
        </p:txBody>
      </p:sp>
      <p:sp>
        <p:nvSpPr>
          <p:cNvPr id="160" name="Using the different regParam cause the time out error in the AWS…"/>
          <p:cNvSpPr txBox="1"/>
          <p:nvPr>
            <p:ph type="body" sz="quarter" idx="1"/>
          </p:nvPr>
        </p:nvSpPr>
        <p:spPr>
          <a:xfrm>
            <a:off x="1152945" y="3732303"/>
            <a:ext cx="6489591" cy="1238646"/>
          </a:xfrm>
          <a:prstGeom prst="rect">
            <a:avLst/>
          </a:prstGeom>
        </p:spPr>
        <p:txBody>
          <a:bodyPr/>
          <a:lstStyle/>
          <a:p>
            <a:pPr marL="388620" indent="-269875" defTabSz="388620">
              <a:lnSpc>
                <a:spcPct val="100000"/>
              </a:lnSpc>
              <a:buClrTx/>
              <a:buSzPct val="100000"/>
              <a:buFont typeface="Helvetica"/>
              <a:buChar char="•"/>
              <a:defRPr sz="1586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Using the different regParam cause the time out error in the AWS </a:t>
            </a:r>
          </a:p>
          <a:p>
            <a:pPr marL="388620" indent="-269875" defTabSz="388620">
              <a:lnSpc>
                <a:spcPct val="100000"/>
              </a:lnSpc>
              <a:buClrTx/>
              <a:buSzPct val="100000"/>
              <a:buFont typeface="Helvetica"/>
              <a:buChar char="•"/>
              <a:defRPr sz="1586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Last week, local running result shows the regParam = 0.005 in best model. </a:t>
            </a:r>
          </a:p>
          <a:p>
            <a:pPr marL="388620" indent="-269875" defTabSz="388620">
              <a:lnSpc>
                <a:spcPct val="100000"/>
              </a:lnSpc>
              <a:buClrTx/>
              <a:buSzPct val="100000"/>
              <a:buFont typeface="Helvetica"/>
              <a:buChar char="•"/>
              <a:defRPr sz="1586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Therefore, regParam = 0.005</a:t>
            </a:r>
          </a:p>
        </p:txBody>
      </p:sp>
      <p:grpSp>
        <p:nvGrpSpPr>
          <p:cNvPr id="163" name="-_cVZaVu5XFcDz034yQf6CZ8z-WQ-mVTESoSpKNVlvogQEG4-F7bbU1axeiqTPjm1-bhCwDPOpcKiwYdHZmrujGWky4Ar3V25J61O7nWOzuJ8cXPxAgGvgRgdd0LdUwn9jSGp5vxif3s2XYjtTCNvCMDJetehGiRlABnFKQAtBWSVcuMyhFqBV1cdIekRHGl=s2048.png"/>
          <p:cNvGrpSpPr/>
          <p:nvPr/>
        </p:nvGrpSpPr>
        <p:grpSpPr>
          <a:xfrm>
            <a:off x="82034" y="596624"/>
            <a:ext cx="2791141" cy="2534516"/>
            <a:chOff x="0" y="0"/>
            <a:chExt cx="2791139" cy="2534514"/>
          </a:xfrm>
        </p:grpSpPr>
        <p:pic>
          <p:nvPicPr>
            <p:cNvPr id="162" name="-_cVZaVu5XFcDz034yQf6CZ8z-WQ-mVTESoSpKNVlvogQEG4-F7bbU1axeiqTPjm1-bhCwDPOpcKiwYdHZmrujGWky4Ar3V25J61O7nWOzuJ8cXPxAgGvgRgdd0LdUwn9jSGp5vxif3s2XYjtTCNvCMDJetehGiRlABnFKQAtBWSVcuMyhFqBV1cdIekRHGl=s2048.png" descr="-_cVZaVu5XFcDz034yQf6CZ8z-WQ-mVTESoSpKNVlvogQEG4-F7bbU1axeiqTPjm1-bhCwDPOpcKiwYdHZmrujGWky4Ar3V25J61O7nWOzuJ8cXPxAgGvgRgdd0LdUwn9jSGp5vxif3s2XYjtTCNvCMDJetehGiRlABnFKQAtBWSVcuMyhFqBV1cdIekRHGl=s2048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847" t="19881" r="44395" b="6045"/>
            <a:stretch>
              <a:fillRect/>
            </a:stretch>
          </p:blipFill>
          <p:spPr>
            <a:xfrm>
              <a:off x="203199" y="203199"/>
              <a:ext cx="2384741" cy="209001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61" name="-_cVZaVu5XFcDz034yQf6CZ8z-WQ-mVTESoSpKNVlvogQEG4-F7bbU1axeiqTPjm1-bhCwDPOpcKiwYdHZmrujGWky4Ar3V25J61O7nWOzuJ8cXPxAgGvgRgdd0LdUwn9jSGp5vxif3s2XYjtTCNvCMDJetehGiRlABnFKQAtBWSVcuMyhFqBV1cdIekRHGl=s2048.png" descr="-_cVZaVu5XFcDz034yQf6CZ8z-WQ-mVTESoSpKNVlvogQEG4-F7bbU1axeiqTPjm1-bhCwDPOpcKiwYdHZmrujGWky4Ar3V25J61O7nWOzuJ8cXPxAgGvgRgdd0LdUwn9jSGp5vxif3s2XYjtTCNvCMDJetehGiRlABnFKQAtBWSVcuMyhFqBV1cdIekRHGl=s2048.pn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-1"/>
              <a:ext cx="2791140" cy="2534516"/>
            </a:xfrm>
            <a:prstGeom prst="rect">
              <a:avLst/>
            </a:prstGeom>
            <a:effectLst/>
          </p:spPr>
        </p:pic>
      </p:grpSp>
      <p:sp>
        <p:nvSpPr>
          <p:cNvPr id="164" name="Text"/>
          <p:cNvSpPr txBox="1"/>
          <p:nvPr/>
        </p:nvSpPr>
        <p:spPr>
          <a:xfrm>
            <a:off x="387077" y="5434544"/>
            <a:ext cx="1270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defTabSz="457200">
              <a:defRPr sz="1866">
                <a:solidFill>
                  <a:srgbClr val="000000"/>
                </a:solidFill>
              </a:defRPr>
            </a:pPr>
          </a:p>
        </p:txBody>
      </p:sp>
      <p:pic>
        <p:nvPicPr>
          <p:cNvPr id="165" name="jderzN4nV_Ujj32_M8X9XgC1rRxAkAnWwT4tf8mVPc0XIdIUnz4KuaxMNjH-0A3zyKGlD7MLQSNvm8E4SEH39zKfkfv0Hb7JLyAyIOAgcoIC0QlG3eX93b_GMpP-0HbmPhJdFqn6FHwF0UCmlBCUL-kh9Vd3xPSwcxwMGwiIH3Fkya7bnMpODD_rcEYmK6g3=s2048.png" descr="jderzN4nV_Ujj32_M8X9XgC1rRxAkAnWwT4tf8mVPc0XIdIUnz4KuaxMNjH-0A3zyKGlD7MLQSNvm8E4SEH39zKfkfv0Hb7JLyAyIOAgcoIC0QlG3eX93b_GMpP-0HbmPhJdFqn6FHwF0UCmlBCUL-kh9Vd3xPSwcxwMGwiIH3Fkya7bnMpODD_rcEYmK6g3=s204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98198" y="38179"/>
            <a:ext cx="6352349" cy="36514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Double-click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95527">
              <a:defRPr sz="2262"/>
            </a:pPr>
          </a:p>
        </p:txBody>
      </p:sp>
      <p:sp>
        <p:nvSpPr>
          <p:cNvPr id="168" name="Use ParagGridBuilder to find the best model with 3 different rank and maxIter and rerParam = 0.005…"/>
          <p:cNvSpPr txBox="1"/>
          <p:nvPr>
            <p:ph type="body" sz="quarter" idx="1"/>
          </p:nvPr>
        </p:nvSpPr>
        <p:spPr>
          <a:xfrm>
            <a:off x="6403332" y="2078875"/>
            <a:ext cx="2733339" cy="2261101"/>
          </a:xfrm>
          <a:prstGeom prst="rect">
            <a:avLst/>
          </a:prstGeom>
        </p:spPr>
        <p:txBody>
          <a:bodyPr/>
          <a:lstStyle/>
          <a:p>
            <a:pPr marL="416052" indent="-288925" defTabSz="416052">
              <a:lnSpc>
                <a:spcPct val="100000"/>
              </a:lnSpc>
              <a:buClrTx/>
              <a:buSzPct val="100000"/>
              <a:buFont typeface="Helvetica"/>
              <a:buChar char="•"/>
              <a:defRPr sz="1698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Use ParagGridBuilder to find the best model with 3 different rank and maxIter and rerParam = 0.005</a:t>
            </a:r>
          </a:p>
          <a:p>
            <a:pPr marL="416052" indent="-288925" defTabSz="416052">
              <a:lnSpc>
                <a:spcPct val="100000"/>
              </a:lnSpc>
              <a:buClrTx/>
              <a:buSzPct val="100000"/>
              <a:buFont typeface="Helvetica"/>
              <a:buChar char="•"/>
              <a:defRPr sz="1698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RMSE = 0.436</a:t>
            </a:r>
          </a:p>
          <a:p>
            <a:pPr marL="0" indent="0" defTabSz="416052">
              <a:lnSpc>
                <a:spcPct val="100000"/>
              </a:lnSpc>
              <a:buClrTx/>
              <a:buSzTx/>
              <a:buNone/>
              <a:defRPr sz="1092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pic>
        <p:nvPicPr>
          <p:cNvPr id="169" name="oYJW0Hum69agaSZ828zVexVKXtMLWQ8k4KjmXjJI-dVU1SDCpf0NkeZZYXckA1GEBVdYjimLlCzxuj7GT75n_mS1joW7sOlrGcPoIcRbwymNNLJjGDXvI0CjvP6JmnmXFsenImtfnSpTjbixbfjUcJLlVj-sXbO2BRmu87x_lxi4W3EMiWgYbaq1DJwHOVeP=s2048.png" descr="oYJW0Hum69agaSZ828zVexVKXtMLWQ8k4KjmXjJI-dVU1SDCpf0NkeZZYXckA1GEBVdYjimLlCzxuj7GT75n_mS1joW7sOlrGcPoIcRbwymNNLJjGDXvI0CjvP6JmnmXFsenImtfnSpTjbixbfjUcJLlVj-sXbO2BRmu87x_lxi4W3EMiWgYbaq1DJwHOVeP=s20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240" y="512281"/>
            <a:ext cx="6473972" cy="41189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Output the result…"/>
          <p:cNvSpPr txBox="1"/>
          <p:nvPr>
            <p:ph type="body" sz="quarter" idx="1"/>
          </p:nvPr>
        </p:nvSpPr>
        <p:spPr>
          <a:xfrm>
            <a:off x="712884" y="1940535"/>
            <a:ext cx="2668825" cy="2261102"/>
          </a:xfrm>
          <a:prstGeom prst="rect">
            <a:avLst/>
          </a:prstGeom>
        </p:spPr>
        <p:txBody>
          <a:bodyPr/>
          <a:lstStyle/>
          <a:p>
            <a:pPr indent="-317500" defTabSz="457200">
              <a:lnSpc>
                <a:spcPct val="100000"/>
              </a:lnSpc>
              <a:buClrTx/>
              <a:buSzPct val="100000"/>
              <a:buFont typeface="Helvetica"/>
              <a:buChar char="•"/>
              <a:defRPr sz="1866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Output the result</a:t>
            </a:r>
          </a:p>
          <a:p>
            <a:pPr indent="-317500" defTabSz="457200">
              <a:lnSpc>
                <a:spcPct val="100000"/>
              </a:lnSpc>
              <a:buClrTx/>
              <a:buSzPct val="100000"/>
              <a:buFont typeface="Helvetica"/>
              <a:buChar char="•"/>
              <a:defRPr sz="1866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Each customer have 5 recommend product </a:t>
            </a:r>
          </a:p>
        </p:txBody>
      </p:sp>
      <p:pic>
        <p:nvPicPr>
          <p:cNvPr id="172" name="u4mYam03n3v6jyR8d4jNTkKIouwqMQ-Ly_-ILin2BnzNYY2W39BJmBnmWcjBEJaYdz-npOWGgOeMnpT6PC_vui41-5ru0uN_RFc5X75GnIL2BRwVq66dSuB7aa9zjRTlN9Obx8Bd9sy5YyZ4i1Qy82dnYyVs37QGbok2dGYLdD_jm0DmZrQ2hQ3svibr1lOm=s2048.png" descr="u4mYam03n3v6jyR8d4jNTkKIouwqMQ-Ly_-ILin2BnzNYY2W39BJmBnmWcjBEJaYdz-npOWGgOeMnpT6PC_vui41-5ru0uN_RFc5X75GnIL2BRwVq66dSuB7aa9zjRTlN9Obx8Bd9sy5YyZ4i1Qy82dnYyVs37QGbok2dGYLdD_jm0DmZrQ2hQ3svibr1lOm=s20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04583" y="69253"/>
            <a:ext cx="5658737" cy="50049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1A9988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Streamlin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reamlin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A9988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A9988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A9988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Streamlin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reamlin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A9988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A9988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A9988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